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notesMasterIdLst>
    <p:notesMasterId r:id="rId3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it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build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field is growing so much and clearly is technically-focused, we should be building tools to better aid us no? So what does it need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2024-04-02T09:38:08Z</dcterms:created>
  <dcterms:modified xsi:type="dcterms:W3CDTF">2024-04-02T09:38:08Z</dcterms:modified>
</cp:coreProperties>
</file>